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7"/>
    <p:restoredTop sz="94716"/>
  </p:normalViewPr>
  <p:slideViewPr>
    <p:cSldViewPr snapToGrid="0">
      <p:cViewPr>
        <p:scale>
          <a:sx n="131" d="100"/>
          <a:sy n="131" d="100"/>
        </p:scale>
        <p:origin x="67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2226-47AF-5E93-4D20-BF4392720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04505-8450-FB1D-8FD7-ADEF13F7F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C15DE-78D1-04D3-F963-8944A718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752E-A943-6EBF-F491-85803B2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10A-41A4-DB2D-8910-1591BF13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B007-5DDF-73A2-DA05-631730C5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A6B1B-2110-269F-D77E-EA7AD4F51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DB98-FF5B-B303-7853-F0C1BC29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42E9-7227-002B-C5F6-41D76DA6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1A27-81D6-DDA1-88BA-12DDC412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F061B-E7B6-7693-9DC8-E05BA0545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E3C51-0E1C-9A9D-D62B-DC751EDD6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30609-39F2-8EF6-0AA6-0DAB24A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A4B33-4BC1-BA41-448A-120A8389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C57F0-A5DB-26D9-5760-F9E96505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7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FF7B-4A67-C8F7-9893-93CD021D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BA6A-9663-14FE-1CE0-03213C6C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2C5F-EEB3-1D07-3DFB-DB4A9D59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64BF-305D-AA25-B41E-8F067651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E94E-FB1C-305D-0B94-51A66F3D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DF76-05CC-CA6C-8CD5-AF312939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D636-EEA9-FBD3-C910-49C836DD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1305-EBA4-BC0C-C962-F17BF0BFE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49217-261F-C70D-519F-F56DBDD1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4A06-0DB8-8B7D-310B-F101BAE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399F-FE88-2E35-D1B9-A9F2C0AE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E1CC-E29E-D924-9585-4A367CB1D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B7876-18EB-8096-447F-A41F1530A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DA7D0-167D-330E-F519-3953FDDA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3CBC-9E1B-1DE2-449A-B3F7D6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07014-062F-F827-53F4-E23437D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5A5-7627-50E4-26A0-FE3FA226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03088-5A22-3E26-DA1D-4ADEFE4A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124D-DDA6-8FA4-9C48-9CFFBAE1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862A3-82A8-BEDD-39B7-A4D5327E4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27D97-3513-E492-ABA5-3DA8D5308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3E3A7-B431-BFB4-ABB1-19DFF315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2DEAB-70BF-B6D2-37B7-9808F10D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0A7C4-CF08-02FE-0DEB-E4934655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3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FBFF-56BD-EBB2-883F-EB7CF5C5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4C659-7F05-5CD3-3415-FB0CF38F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A3371-EC5C-FACD-78A7-7208BAE3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D9C16-8E2E-2B94-15F7-F3F59E95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FB3B-E0EB-B894-8612-37EA9A5E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6F4DC-88C7-CEE6-1196-CBD0283C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2EBCA-40D3-8B7E-6B7F-823FF6DD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738D-6A5D-8378-BF91-158D59D7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BF21-2567-F02B-8E2F-C0FE42E5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A0BA-D681-DDBA-74DF-3D719EEBD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3203C-64F6-CE5E-1266-567DBDEE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D19B-FA46-C9A5-9141-5AFEA90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8B9B-370D-16C2-A60F-40F4E74B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6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7432-45CE-025A-C60C-4AA0B3F2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7191F-D94B-B01F-58FA-6F7DB2041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9FC04-68FF-7827-3E6F-CAE17DAD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F25D5-879F-3F9E-B1B1-4B30335E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C8454-4B6F-60DB-3E33-487E856C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25015-9D65-5FD0-D4A5-08A725B2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6">
              <a:lumMod val="60000"/>
              <a:lumOff val="4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8F21-9712-FF4E-8BBC-D59241AB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B461-02B0-19B9-6D04-2AF60DBC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BA12-6179-6CDA-0E02-21B89CE63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6844D-7543-DA44-8312-3D359F121C9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E9D4-0E31-4642-D3D2-81EACE7E6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69A8-529E-DEB4-3803-23C2E2C5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9233B9-8063-8971-4E16-9BCBCC06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" y="105579"/>
            <a:ext cx="6246564" cy="31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31015E-3526-EB4F-2230-DD12A509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81" y="105579"/>
            <a:ext cx="4785184" cy="33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F3EA07-8C90-B826-EB67-4D7562BF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0" y="3306690"/>
            <a:ext cx="4922131" cy="34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B1F4C09-FA3D-0F47-2339-707811A7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943" y="3592759"/>
            <a:ext cx="3793757" cy="2224259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E0A34B-B937-9039-B667-B3D71185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229" y="5954337"/>
            <a:ext cx="3633183" cy="79808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B63B0D58-F811-B6C6-8A61-B5465526B0BF}"/>
              </a:ext>
            </a:extLst>
          </p:cNvPr>
          <p:cNvSpPr/>
          <p:nvPr/>
        </p:nvSpPr>
        <p:spPr>
          <a:xfrm>
            <a:off x="6740501" y="3496235"/>
            <a:ext cx="897428" cy="1335741"/>
          </a:xfrm>
          <a:custGeom>
            <a:avLst/>
            <a:gdLst>
              <a:gd name="connsiteX0" fmla="*/ 897428 w 897428"/>
              <a:gd name="connsiteY0" fmla="*/ 1335741 h 1335741"/>
              <a:gd name="connsiteX1" fmla="*/ 27852 w 897428"/>
              <a:gd name="connsiteY1" fmla="*/ 860612 h 1335741"/>
              <a:gd name="connsiteX2" fmla="*/ 198181 w 897428"/>
              <a:gd name="connsiteY2" fmla="*/ 0 h 1335741"/>
              <a:gd name="connsiteX3" fmla="*/ 198181 w 897428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428" h="1335741" extrusionOk="0">
                <a:moveTo>
                  <a:pt x="897428" y="1335741"/>
                </a:moveTo>
                <a:cubicBezTo>
                  <a:pt x="510745" y="1203218"/>
                  <a:pt x="90871" y="1103324"/>
                  <a:pt x="27852" y="860612"/>
                </a:cubicBezTo>
                <a:cubicBezTo>
                  <a:pt x="-88688" y="637988"/>
                  <a:pt x="198180" y="0"/>
                  <a:pt x="198181" y="0"/>
                </a:cubicBezTo>
                <a:lnTo>
                  <a:pt x="198181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531901F-614F-1BE1-50DA-338435C05D67}"/>
              </a:ext>
            </a:extLst>
          </p:cNvPr>
          <p:cNvSpPr/>
          <p:nvPr/>
        </p:nvSpPr>
        <p:spPr>
          <a:xfrm>
            <a:off x="5710136" y="5056641"/>
            <a:ext cx="2013626" cy="1412253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0AD169-019C-99AC-CA47-2513C3DE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" y="156380"/>
            <a:ext cx="6246564" cy="30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B64514-8EE7-5192-CECA-E8E87B82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94" y="156380"/>
            <a:ext cx="5043239" cy="3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AFBD43-937D-5B19-38B7-93DEE387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9" y="3362361"/>
            <a:ext cx="4832649" cy="333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2A6E13C1-65B9-B92A-FFCD-EFDACF23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599" y="3789064"/>
            <a:ext cx="3467827" cy="2050386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62605BC-1C08-1C1E-317F-83737CD5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002" y="5937612"/>
            <a:ext cx="3589020" cy="77232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A0EC723E-5721-D851-F0B8-F42570E1169A}"/>
              </a:ext>
            </a:extLst>
          </p:cNvPr>
          <p:cNvSpPr/>
          <p:nvPr/>
        </p:nvSpPr>
        <p:spPr>
          <a:xfrm>
            <a:off x="6799893" y="3728961"/>
            <a:ext cx="787705" cy="1335741"/>
          </a:xfrm>
          <a:custGeom>
            <a:avLst/>
            <a:gdLst>
              <a:gd name="connsiteX0" fmla="*/ 787705 w 787705"/>
              <a:gd name="connsiteY0" fmla="*/ 1335741 h 1335741"/>
              <a:gd name="connsiteX1" fmla="*/ 24446 w 787705"/>
              <a:gd name="connsiteY1" fmla="*/ 860612 h 1335741"/>
              <a:gd name="connsiteX2" fmla="*/ 173950 w 787705"/>
              <a:gd name="connsiteY2" fmla="*/ 0 h 1335741"/>
              <a:gd name="connsiteX3" fmla="*/ 173950 w 787705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705" h="1335741" extrusionOk="0">
                <a:moveTo>
                  <a:pt x="787705" y="1335741"/>
                </a:moveTo>
                <a:cubicBezTo>
                  <a:pt x="414171" y="1182934"/>
                  <a:pt x="106150" y="1090963"/>
                  <a:pt x="24446" y="860612"/>
                </a:cubicBezTo>
                <a:cubicBezTo>
                  <a:pt x="-77845" y="637988"/>
                  <a:pt x="173949" y="0"/>
                  <a:pt x="173950" y="0"/>
                </a:cubicBezTo>
                <a:lnTo>
                  <a:pt x="173950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311086E-4A1F-59B0-A4AD-2B5FD4F5E338}"/>
              </a:ext>
            </a:extLst>
          </p:cNvPr>
          <p:cNvSpPr/>
          <p:nvPr/>
        </p:nvSpPr>
        <p:spPr>
          <a:xfrm>
            <a:off x="5606366" y="5064702"/>
            <a:ext cx="1920636" cy="1423647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7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2B8565-07FD-A898-98D9-0AF55E45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5" y="187286"/>
            <a:ext cx="49077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857375-B539-AE6C-4660-770DDB12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47" y="187286"/>
            <a:ext cx="49482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3A0A44D5-B2E0-F148-AFD2-B4F22FD1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12" y="4094755"/>
            <a:ext cx="4107562" cy="2416213"/>
          </a:xfrm>
          <a:prstGeom prst="rect">
            <a:avLst/>
          </a:prstGeom>
        </p:spPr>
      </p:pic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02FCD971-C9ED-121A-5FF3-FE2F267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459" y="5046994"/>
            <a:ext cx="4423509" cy="942562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7E5CB7E-B917-1E95-48D6-3A113035C183}"/>
              </a:ext>
            </a:extLst>
          </p:cNvPr>
          <p:cNvSpPr/>
          <p:nvPr/>
        </p:nvSpPr>
        <p:spPr>
          <a:xfrm>
            <a:off x="369179" y="3624549"/>
            <a:ext cx="666407" cy="1839817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47AFD7E-C8C1-2C78-FA17-E8A9290D22BF}"/>
              </a:ext>
            </a:extLst>
          </p:cNvPr>
          <p:cNvSpPr/>
          <p:nvPr/>
        </p:nvSpPr>
        <p:spPr>
          <a:xfrm rot="415428">
            <a:off x="6189914" y="3624550"/>
            <a:ext cx="697545" cy="183981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2A8E58-FA79-9B14-E854-939193A4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9" y="140601"/>
            <a:ext cx="6677659" cy="328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62115B0-71EA-0D26-0553-291F0179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00" y="140601"/>
            <a:ext cx="5088531" cy="35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80CF8D5-C4AD-1DB6-EBE5-E96F194F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8" y="3569602"/>
            <a:ext cx="4675260" cy="322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6ABA91A7-CCF2-D6F1-49AC-4203C8665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658" y="3780345"/>
            <a:ext cx="3547814" cy="209602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DE7A1D-7714-6C30-C9BE-D2CEFF2E4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709" y="5937135"/>
            <a:ext cx="3693712" cy="856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722252-8B26-9CDE-5688-AF491DA8B329}"/>
              </a:ext>
            </a:extLst>
          </p:cNvPr>
          <p:cNvSpPr txBox="1"/>
          <p:nvPr/>
        </p:nvSpPr>
        <p:spPr>
          <a:xfrm>
            <a:off x="209100" y="4027341"/>
            <a:ext cx="6976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T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W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K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D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50-50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8E96EDF-2FF0-61A3-1910-1E0CAAAB63B9}"/>
              </a:ext>
            </a:extLst>
          </p:cNvPr>
          <p:cNvSpPr/>
          <p:nvPr/>
        </p:nvSpPr>
        <p:spPr>
          <a:xfrm>
            <a:off x="6811750" y="3654982"/>
            <a:ext cx="951908" cy="1335741"/>
          </a:xfrm>
          <a:custGeom>
            <a:avLst/>
            <a:gdLst>
              <a:gd name="connsiteX0" fmla="*/ 951907 w 951908"/>
              <a:gd name="connsiteY0" fmla="*/ 1335741 h 1335741"/>
              <a:gd name="connsiteX1" fmla="*/ 29542 w 951908"/>
              <a:gd name="connsiteY1" fmla="*/ 860612 h 1335741"/>
              <a:gd name="connsiteX2" fmla="*/ 210211 w 951908"/>
              <a:gd name="connsiteY2" fmla="*/ 0 h 1335741"/>
              <a:gd name="connsiteX3" fmla="*/ 210211 w 951908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908" h="1335741" extrusionOk="0">
                <a:moveTo>
                  <a:pt x="951907" y="1335741"/>
                </a:moveTo>
                <a:cubicBezTo>
                  <a:pt x="538827" y="1201034"/>
                  <a:pt x="108423" y="1100026"/>
                  <a:pt x="29542" y="860612"/>
                </a:cubicBezTo>
                <a:cubicBezTo>
                  <a:pt x="-94073" y="637988"/>
                  <a:pt x="210210" y="0"/>
                  <a:pt x="210211" y="0"/>
                </a:cubicBezTo>
                <a:lnTo>
                  <a:pt x="210211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B2598C-BFB2-4942-4734-91F749C61024}"/>
              </a:ext>
            </a:extLst>
          </p:cNvPr>
          <p:cNvSpPr/>
          <p:nvPr/>
        </p:nvSpPr>
        <p:spPr>
          <a:xfrm>
            <a:off x="5781385" y="5215388"/>
            <a:ext cx="1909324" cy="1335741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5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F250C-9761-41E3-E2FC-56F0A50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7" y="166521"/>
            <a:ext cx="4667655" cy="298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1B26D-3309-930E-36EF-F5EAF3C9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92" y="3304827"/>
            <a:ext cx="5863499" cy="3464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4AA72-8DB1-C5C0-65C7-55BDEE72C706}"/>
              </a:ext>
            </a:extLst>
          </p:cNvPr>
          <p:cNvSpPr txBox="1"/>
          <p:nvPr/>
        </p:nvSpPr>
        <p:spPr>
          <a:xfrm>
            <a:off x="1509238" y="3707665"/>
            <a:ext cx="9721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ULTRA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T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W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K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D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50-50</a:t>
            </a:r>
          </a:p>
        </p:txBody>
      </p:sp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138866E7-7340-5F6A-E5AA-1D5ED671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8" y="166521"/>
            <a:ext cx="2928835" cy="174228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39C365E-35C2-A9BC-C4F5-35A896CE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56" y="2063293"/>
            <a:ext cx="3960703" cy="8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B8F6-DC8A-F65C-5BA1-1993E971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384"/>
            <a:ext cx="10515600" cy="4351338"/>
          </a:xfrm>
        </p:spPr>
        <p:txBody>
          <a:bodyPr/>
          <a:lstStyle/>
          <a:p>
            <a:r>
              <a:rPr lang="en-US" i="1" dirty="0">
                <a:latin typeface="Garamond" panose="02020404030301010803" pitchFamily="18" charset="0"/>
              </a:rPr>
              <a:t>Contextual</a:t>
            </a:r>
            <a:r>
              <a:rPr lang="en-US" dirty="0">
                <a:latin typeface="Garamond" panose="02020404030301010803" pitchFamily="18" charset="0"/>
              </a:rPr>
              <a:t> based - environment of the number matters?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IN" b="0" i="0" dirty="0">
                <a:effectLst/>
                <a:latin typeface="Garamond" panose="02020404030301010803" pitchFamily="18" charset="0"/>
              </a:rPr>
              <a:t>Why do some numbers that occur less frequently work fine</a:t>
            </a:r>
            <a:r>
              <a:rPr lang="en-US" dirty="0"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4075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CACFA09B-9FAE-F0CE-42E1-AFC5091B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18" y="412143"/>
            <a:ext cx="6936955" cy="5202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AD07C-0890-2459-F435-D3D5930ED041}"/>
              </a:ext>
            </a:extLst>
          </p:cNvPr>
          <p:cNvSpPr txBox="1"/>
          <p:nvPr/>
        </p:nvSpPr>
        <p:spPr>
          <a:xfrm>
            <a:off x="3681105" y="5614859"/>
            <a:ext cx="482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Thank you for having 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DEEA0-39C2-5662-BB9B-82A93AD18A16}"/>
              </a:ext>
            </a:extLst>
          </p:cNvPr>
          <p:cNvSpPr txBox="1"/>
          <p:nvPr/>
        </p:nvSpPr>
        <p:spPr>
          <a:xfrm>
            <a:off x="4815133" y="6404557"/>
            <a:ext cx="2561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Is Linear Regression better?</a:t>
            </a:r>
          </a:p>
        </p:txBody>
      </p:sp>
    </p:spTree>
    <p:extLst>
      <p:ext uri="{BB962C8B-B14F-4D97-AF65-F5344CB8AC3E}">
        <p14:creationId xmlns:p14="http://schemas.microsoft.com/office/powerpoint/2010/main" val="13576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48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Kanishk Yadav</dc:creator>
  <cp:lastModifiedBy>Kanishk Yadav</cp:lastModifiedBy>
  <cp:revision>5</cp:revision>
  <dcterms:created xsi:type="dcterms:W3CDTF">2023-11-14T07:55:53Z</dcterms:created>
  <dcterms:modified xsi:type="dcterms:W3CDTF">2023-11-14T20:44:42Z</dcterms:modified>
</cp:coreProperties>
</file>